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2" r:id="rId5"/>
    <p:sldId id="259" r:id="rId6"/>
    <p:sldId id="263" r:id="rId7"/>
    <p:sldId id="270" r:id="rId8"/>
    <p:sldId id="260" r:id="rId9"/>
    <p:sldId id="264" r:id="rId10"/>
    <p:sldId id="266" r:id="rId11"/>
    <p:sldId id="279" r:id="rId12"/>
    <p:sldId id="267" r:id="rId13"/>
    <p:sldId id="268" r:id="rId14"/>
    <p:sldId id="269" r:id="rId15"/>
    <p:sldId id="271" r:id="rId16"/>
    <p:sldId id="282" r:id="rId17"/>
    <p:sldId id="281" r:id="rId18"/>
    <p:sldId id="283" r:id="rId19"/>
    <p:sldId id="28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61" r:id="rId28"/>
    <p:sldId id="26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6"/>
    <p:restoredTop sz="79394"/>
  </p:normalViewPr>
  <p:slideViewPr>
    <p:cSldViewPr snapToGrid="0">
      <p:cViewPr varScale="1">
        <p:scale>
          <a:sx n="111" d="100"/>
          <a:sy n="111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25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사용자가 댓글을 작성하고 등록 버튼을 클릭하면 새로운 댓글이 표시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사용자가 삭제 버튼을 클릭하면 해당 댓글이 즉시 삭제됨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AJAX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페이지를 새로 고치지 않고도 댓글 목록을 동적으로 업데이트 되게 작업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내가 쓴 글이 아닐 경우 목록 버튼만 노출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내가 쓴 글일 경우에는 목록 버튼과 수정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삭제 버튼도 포함하여 노출시킴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42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내가 작성한 글이 아닐 경우에만 상세페이지에 신청하기 버튼을 노출시킴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신청하기 버튼을 클릭하면 신청서 폼 페이지로 이동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테이블 태그를 활용하여 신청서 폼 구현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입력 필드가 테이블의 셀 내에 위치하면 시각적으로 분리되어 있어 사용자가 정보를 입력하기 쉽게 함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공간 절약 및 레이아웃 일관성을 확보함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29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9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각 입력 필드가 테이블의 셀 내에 위치하면 시각적으로 분리되어 있어 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정보를 입력하기 쉬움</a:t>
            </a:r>
            <a:endParaRPr kumimoji="1"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공간 절약 및 레이아웃 일관성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5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회원 유형에 따라 구분하여 </a:t>
            </a:r>
            <a:r>
              <a:rPr lang="ko-KR" altLang="en-US" dirty="0" err="1">
                <a:effectLst/>
              </a:rPr>
              <a:t>로그인창을</a:t>
            </a:r>
            <a:r>
              <a:rPr lang="ko-KR" altLang="en-US" dirty="0">
                <a:effectLst/>
              </a:rPr>
              <a:t> 구현했으며 탭 형식으로 구분함</a:t>
            </a:r>
            <a:endParaRPr lang="en-US" altLang="ko-KR" dirty="0">
              <a:effectLst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회원 유형별 회원가입 버튼을 만들었고 각 버튼을 클릭하면 해당하는 폼페이지로 이동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  <a:t>사용자 이름과 휴대폰 번호 입력 후 찾기 버튼 클릭 시 버튼 하단에 가입된 이메일 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유형별로 각각의 회원가입 폼을 구현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동일한 레이아웃을 유지하되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요소가 조정된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6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검색 버튼을 클릭하면 입력한 검색어가 포함된 컨텐츠가 표시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 유형별 탭 형식으로 구성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탭을 클릭하면 해당 유형에 관련된 컨텐츠가 표시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89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검색 버튼을 클릭하면 입력한 검색어가 포함된 컨텐츠가 표시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 유형별 탭 형식으로 구성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탭을 클릭하면 해당 유형에 관련된 컨텐츠가 표시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DA33A706-FE5F-30DA-BD72-52807647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D3B5AA32-B462-2628-41B1-AC9F33B6D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98AF27-F8F7-6A05-A54E-78A2AEA38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56FA5AB-FC66-6BE2-2569-7A7886A5B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B1501774-4EA6-3970-6F38-4075538F8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7F6D849-AC0B-984E-0381-728BC25E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FB73DB-C36D-77D1-4732-6EB5CBFBC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31DF8D72-850E-656E-DB27-1D02CA3A7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356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ERD </a:t>
            </a:r>
            <a:r>
              <a:rPr lang="ko-KR" altLang="en-US" b="1" dirty="0">
                <a:solidFill>
                  <a:schemeClr val="accent6"/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ERD </a:t>
            </a:r>
            <a:r>
              <a:rPr lang="ko-KR" altLang="en-US" sz="2800" b="1" dirty="0"/>
              <a:t>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B184572-6AD6-4681-82C6-1549AF2BE8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85" y="1413934"/>
            <a:ext cx="9291040" cy="46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D5E90F-1D92-631F-46DC-38C13A526C18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411497-B782-C3C4-E95B-F14924FF9D56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145E54-72B7-531A-8C34-5906DCEBAE83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EFED445-464D-74D3-A4C4-66B4B84FC73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585FBB2-59A7-4D71-6BFB-280E20CA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25" name="右箭头 54">
            <a:extLst>
              <a:ext uri="{FF2B5EF4-FFF2-40B4-BE49-F238E27FC236}">
                <a16:creationId xmlns:a16="http://schemas.microsoft.com/office/drawing/2014/main" id="{AC41A9C2-E01A-42F2-9A1D-DEDAA76AFC64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右箭头 54">
            <a:extLst>
              <a:ext uri="{FF2B5EF4-FFF2-40B4-BE49-F238E27FC236}">
                <a16:creationId xmlns:a16="http://schemas.microsoft.com/office/drawing/2014/main" id="{91C2486E-4B4F-F40D-33C0-79A63D2CB4E9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EDA67D8E-7C1C-95A7-733A-2FD4CB7AF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7B96D1-6E1E-152E-F947-4414A36D55B3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1DC1FD-C494-80E4-3399-FC1742711EBF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AE84ED0-4E31-A859-35F2-5DA23D85076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C41E471-7AC9-0B77-7907-FCE58027CE83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215B44-484D-B8EE-A209-532BEBD5409C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5AA294-5C09-1B2E-D4F4-83F7E44752B2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EF8D950-F252-3B22-F14B-6EED2240A5C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10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</a:t>
            </a:r>
            <a:r>
              <a:rPr lang="ko-KR" altLang="en-US" sz="2800" b="1" dirty="0"/>
              <a:t> 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215B44-484D-B8EE-A209-532BEBD5409C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5AA294-5C09-1B2E-D4F4-83F7E44752B2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EF8D950-F252-3B22-F14B-6EED2240A5C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BA60808-18FF-CB47-F5DB-034BAA09B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482D7F-6663-34E5-D60D-6537E2F9FB46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E45EDE-6D59-7D2C-25D9-EFCBC04D2C15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5CF8F50-C72C-022A-905C-8CF3D2D6321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9" name="그림 1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A90EDE0-76D2-581C-FAB4-24E625B4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FBFF370-91E1-2AC6-3F4F-03323778C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14" name="그림 1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8EC6A8E-8344-C475-13C3-7777C259F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18" name="그림 17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A9AE3F4F-E498-A4B8-A672-6226D60F5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8A1AAB0-CEF8-A5CF-7C3E-D1463A49802B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D97752-3A81-B63B-8804-8B0C59BD0C65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798C3-F6E9-AA61-406D-E6615EC7F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FF0DF7-1A18-8F46-41D0-F93B23BAFAC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3235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A1710A1-F4F0-5D01-5C4B-7CF9C1426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ECD373-6EC9-0AB6-7D87-1578E81B2118}"/>
              </a:ext>
            </a:extLst>
          </p:cNvPr>
          <p:cNvGrpSpPr/>
          <p:nvPr/>
        </p:nvGrpSpPr>
        <p:grpSpPr>
          <a:xfrm>
            <a:off x="4597052" y="3961547"/>
            <a:ext cx="1354347" cy="307777"/>
            <a:chOff x="1522374" y="1735254"/>
            <a:chExt cx="1354347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241055-9E43-6240-E54E-8A12204649E6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2C6D136-54E9-AE56-AE5B-50E44B5DA6F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8" name="그림 2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269596D-4787-6297-B6A9-127A76D13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29" name="右箭头 54">
            <a:extLst>
              <a:ext uri="{FF2B5EF4-FFF2-40B4-BE49-F238E27FC236}">
                <a16:creationId xmlns:a16="http://schemas.microsoft.com/office/drawing/2014/main" id="{2F7820FC-21B2-452F-9E61-D8485C696DAF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1836EF-E036-74A9-362B-1F1CE8B16940}"/>
              </a:ext>
            </a:extLst>
          </p:cNvPr>
          <p:cNvGrpSpPr/>
          <p:nvPr/>
        </p:nvGrpSpPr>
        <p:grpSpPr>
          <a:xfrm>
            <a:off x="2784489" y="3962853"/>
            <a:ext cx="596127" cy="307777"/>
            <a:chOff x="1522374" y="1735254"/>
            <a:chExt cx="596127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5D73A-E43C-0636-F2BF-3FC9949F8588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5AE98C5-F4BA-4085-B3A7-FFF68D2D72D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123D63-A1C5-A944-1F06-983697E48FEC}"/>
              </a:ext>
            </a:extLst>
          </p:cNvPr>
          <p:cNvGrpSpPr/>
          <p:nvPr/>
        </p:nvGrpSpPr>
        <p:grpSpPr>
          <a:xfrm>
            <a:off x="2784489" y="5356678"/>
            <a:ext cx="1314272" cy="307777"/>
            <a:chOff x="1522374" y="1735254"/>
            <a:chExt cx="1314272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DB4D97-CC70-0B7C-8848-A4DA4F24AD6A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9EB73BB-002C-69F4-F2CD-569F3890F01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C5F302-DFC7-97B1-C183-36AD426F414B}"/>
              </a:ext>
            </a:extLst>
          </p:cNvPr>
          <p:cNvSpPr txBox="1"/>
          <p:nvPr/>
        </p:nvSpPr>
        <p:spPr>
          <a:xfrm>
            <a:off x="2788027" y="5712432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0AD58-7462-8EC0-4556-B2F15C8F8F0A}"/>
              </a:ext>
            </a:extLst>
          </p:cNvPr>
          <p:cNvSpPr txBox="1"/>
          <p:nvPr/>
        </p:nvSpPr>
        <p:spPr>
          <a:xfrm>
            <a:off x="2784489" y="5989431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22" name="그림 21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C500FF6-F015-6038-1D99-B2FFEC5DF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620400"/>
            <a:ext cx="3087128" cy="6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CDEBE6B-3EB6-137A-A1A1-CAFE3A599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ECD373-6EC9-0AB6-7D87-1578E81B2118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241055-9E43-6240-E54E-8A12204649E6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2C6D136-54E9-AE56-AE5B-50E44B5DA6F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8" name="그림 2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269596D-4787-6297-B6A9-127A76D13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29" name="右箭头 54">
            <a:extLst>
              <a:ext uri="{FF2B5EF4-FFF2-40B4-BE49-F238E27FC236}">
                <a16:creationId xmlns:a16="http://schemas.microsoft.com/office/drawing/2014/main" id="{2F7820FC-21B2-452F-9E61-D8485C696DAF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34" name="그림 33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6F31661B-D773-8372-A333-30C4A3724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1836EF-E036-74A9-362B-1F1CE8B16940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5D73A-E43C-0636-F2BF-3FC9949F8588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5AE98C5-F4BA-4085-B3A7-FFF68D2D72D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123D63-A1C5-A944-1F06-983697E48FEC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DB4D97-CC70-0B7C-8848-A4DA4F24AD6A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9EB73BB-002C-69F4-F2CD-569F3890F01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C5F302-DFC7-97B1-C183-36AD426F414B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0AD58-7462-8EC0-4556-B2F15C8F8F0A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22" name="그림 21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C500FF6-F015-6038-1D99-B2FFEC5DF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498314"/>
            <a:ext cx="3087128" cy="688551"/>
          </a:xfrm>
          <a:prstGeom prst="rect">
            <a:avLst/>
          </a:prstGeom>
        </p:spPr>
      </p:pic>
      <p:pic>
        <p:nvPicPr>
          <p:cNvPr id="6" name="화면 기록 2024-03-21 오전 11.28.54">
            <a:hlinkClick r:id="" action="ppaction://media"/>
            <a:extLst>
              <a:ext uri="{FF2B5EF4-FFF2-40B4-BE49-F238E27FC236}">
                <a16:creationId xmlns:a16="http://schemas.microsoft.com/office/drawing/2014/main" id="{047B076F-1A75-51BA-8E92-EFEB1F5C3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33792" y="3128877"/>
            <a:ext cx="3920334" cy="25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4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ERD </a:t>
            </a:r>
            <a:r>
              <a:rPr lang="ko-KR" altLang="en-US" sz="1400" b="1" dirty="0"/>
              <a:t>상세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3-5.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D35FF941-3AE6-B13B-8983-D0C629986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1F2AC8C-A9B6-53AB-8AE7-74F3954AD908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C8CC7C-0CA9-06A1-BF74-E0D0BB8229B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85ABF5-89CA-53AE-5015-575CAF0BE0C4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912F5B-971D-56C5-4D3B-9281B9E6E2B2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6BE8EA-E50B-6FA2-48D5-DB90A8DBB39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3ED3F2B-A28E-0A23-2EC6-EB601BA115A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4767E45-5EFA-C260-F04B-2497FADD2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FA7722-4CD5-386B-0590-A369F9C2A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2960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F40638-0625-33D6-58E1-5ACAA02FA370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23BDF-24F9-C6B5-975F-A949C8BE5ACE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795F481-1294-F20F-E225-278F4F63254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0705C3-3D6F-821A-3E33-BFA315699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C985BD-CE54-C2A1-DBD9-94BA8181D3B2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614769-16F8-EE95-0749-BE4F00427EB8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AE7EF9-8BE2-E909-A1EA-D8713FFFE0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3" name="그림 2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5CBFA3-C6FB-6885-7858-1E9808F60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27" name="그림 2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700C475D-9AA2-93A3-7D34-9D743BD50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43" name="右箭头 54">
            <a:extLst>
              <a:ext uri="{FF2B5EF4-FFF2-40B4-BE49-F238E27FC236}">
                <a16:creationId xmlns:a16="http://schemas.microsoft.com/office/drawing/2014/main" id="{51A8247F-FC0A-CE51-2C49-2E1BF2272F17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57149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54">
            <a:extLst>
              <a:ext uri="{FF2B5EF4-FFF2-40B4-BE49-F238E27FC236}">
                <a16:creationId xmlns:a16="http://schemas.microsoft.com/office/drawing/2014/main" id="{D6D194F9-BF3A-57C3-2584-C53A550EABD8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C28712C-3C6D-ACF9-2AC3-6D2BADDD1339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00DDB4-E635-C9EC-058A-76A38814E7FC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DFAE4B3-9816-D64A-0DF2-FB200B29496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41" name="그림 40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8DF32604-FB69-1438-06B3-A07F6BB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42" name="그림 4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2311DFCC-A62F-5F22-CC78-4D4EBEFE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6" name="그림 5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0EFCDED6-5F16-3A3B-0234-6B6F2B8E4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8" name="그림 7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2482291-0C3E-B2FB-7460-4F4E63E64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618EA4-91BB-EC89-9360-42863D9B7D9F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687DEE-0070-BC72-8B0F-2676957DBB03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037DF70-491D-5357-128F-770E6A7FB3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87B5D87-3228-A9CA-525B-071196D33BF1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3AA700-5EAB-93AD-03AF-28812EDE7E95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B73F8B6-9092-EFCB-E99C-13B1E50A2F3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08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</a:t>
            </a:r>
            <a:r>
              <a:rPr lang="ko-KR" altLang="en-US" sz="2800" b="1" dirty="0"/>
              <a:t> 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7364B77-F759-A40C-9D7F-11FD9221B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3" name="그림 2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0D1975E-D480-0F06-7758-3519C422F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784460-922D-BB43-B6BA-BA30DE8E96E8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22C996-3EBD-7731-6927-C6E8982ACFE4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BACB4FB-4A28-7796-7FE3-0B99D42D1C1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45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42DB3-BD01-FA7B-5291-4D715A2AC5C7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E6D5-C42C-3D1B-FE40-9EF2140FF65E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44983-346A-E6C4-A403-6CD20E52DB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4" name="그림 1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2469F99-94D5-5406-8903-58A2C279D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5" name="右箭头 54">
            <a:extLst>
              <a:ext uri="{FF2B5EF4-FFF2-40B4-BE49-F238E27FC236}">
                <a16:creationId xmlns:a16="http://schemas.microsoft.com/office/drawing/2014/main" id="{AC27D7ED-E1B7-3238-E3D3-2E0BE75BD993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5738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DD197C4-002C-DE00-4415-B2D81886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C85F82-7826-F9CF-D780-922E913743A1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08B148-D334-3B59-7AA3-8CF69032278B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AB50732-033D-A686-E174-6A6274CC53E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9" name="그림 2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C8A65C4-F8F3-834F-57B1-FA55DDC06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CF238B-12AB-98F5-B35F-5DA54271C901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E239C0-A6A5-6C28-0843-995CE6A29212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7011C1-2875-F4E1-2E90-7E304CC4A67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458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기능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수정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1FD0B0E-AE96-45A8-2F5E-1A78E3448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C438B1C-0795-2CC2-FC77-B742D48018A5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0FF739-9667-7E14-9C0B-DA05DE7FD0D2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D4A79C-A79B-CF63-E732-85EC2BDC1EA5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4A458C-EE63-545F-BABE-BD39845BFEBB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98FEDEF-A40A-8758-8396-616D79764B4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6648B2-CCA1-478B-D6F8-07152C8029D9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9650F3-0CA1-EB8C-FAD5-04FE5D0DC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6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143413" cy="2215991"/>
            <a:chOff x="1678515" y="2321002"/>
            <a:chExt cx="8143413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297068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ERD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상세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상세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90DC40A2-8774-4D5F-BCBC-60D85CB68CA3}"/>
              </a:ext>
            </a:extLst>
          </p:cNvPr>
          <p:cNvSpPr/>
          <p:nvPr/>
        </p:nvSpPr>
        <p:spPr>
          <a:xfrm>
            <a:off x="3695093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리엑트</a:t>
            </a:r>
            <a:endParaRPr lang="en-US" altLang="ko-KR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7EFFFB-6B4E-4BEA-AFF8-E1A55025FD14}"/>
              </a:ext>
            </a:extLst>
          </p:cNvPr>
          <p:cNvSpPr/>
          <p:nvPr/>
        </p:nvSpPr>
        <p:spPr>
          <a:xfrm>
            <a:off x="6708779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노드</a:t>
            </a:r>
            <a:r>
              <a:rPr lang="en-US" altLang="ko-KR" sz="1200" dirty="0"/>
              <a:t>JS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1EA151-2BE5-42CB-8A0A-2A9BEFD5989B}"/>
              </a:ext>
            </a:extLst>
          </p:cNvPr>
          <p:cNvSpPr/>
          <p:nvPr/>
        </p:nvSpPr>
        <p:spPr>
          <a:xfrm>
            <a:off x="9722465" y="3212123"/>
            <a:ext cx="996452" cy="996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Data</a:t>
            </a:r>
          </a:p>
          <a:p>
            <a:pPr algn="ctr"/>
            <a:r>
              <a:rPr lang="en-US" altLang="ko-KR" sz="1200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1144</Words>
  <Application>Microsoft Macintosh PowerPoint</Application>
  <PresentationFormat>와이드스크린</PresentationFormat>
  <Paragraphs>302</Paragraphs>
  <Slides>28</Slides>
  <Notes>16</Notes>
  <HiddenSlides>1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52</cp:revision>
  <dcterms:created xsi:type="dcterms:W3CDTF">2024-03-18T03:26:54Z</dcterms:created>
  <dcterms:modified xsi:type="dcterms:W3CDTF">2024-03-21T03:18:24Z</dcterms:modified>
</cp:coreProperties>
</file>